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2"/>
  </p:sldMasterIdLst>
  <p:notesMasterIdLst>
    <p:notesMasterId r:id="rId6"/>
  </p:notesMasterIdLst>
  <p:handoutMasterIdLst>
    <p:handoutMasterId r:id="rId7"/>
  </p:handoutMasterIdLst>
  <p:sldIdLst>
    <p:sldId id="275" r:id="rId3"/>
    <p:sldId id="276" r:id="rId4"/>
    <p:sldId id="277" r:id="rId5"/>
  </p:sldIdLst>
  <p:sldSz cx="9144000" cy="6858000" type="screen4x3"/>
  <p:notesSz cx="6858000" cy="9144000"/>
  <p:defaultTextStyle>
    <a:lvl1pPr marL="0" algn="l" rtl="0" latinLnBrk="0">
      <a:defRPr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>
        <p:scale>
          <a:sx n="62" d="100"/>
          <a:sy n="62" d="100"/>
        </p:scale>
        <p:origin x="-648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2598" y="-108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pt-BR" sz="1200"/>
            </a:lvl1pPr>
          </a:lstStyle>
          <a:p>
            <a:fld id="{DEF0CCC2-661A-427E-82E9-E980C06F2A0F}" type="datetimeFigureOut">
              <a:rPr lang="pt-BR" smtClean="0"/>
              <a:pPr/>
              <a:t>22/3/2013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pt-BR" sz="1200"/>
            </a:lvl1pPr>
          </a:lstStyle>
          <a:p>
            <a:fld id="{FFD1CADE-AEED-4DDE-BD69-A5AAEAA37E2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35217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</a:lstStyle>
          <a:p>
            <a:fld id="{723A9FA1-3575-4E92-A1E6-2209F0D1F4DE}" type="datetimeFigureOut">
              <a:rPr/>
              <a:pPr/>
              <a:t>11/9/2006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</a:lstStyle>
          <a:p>
            <a:fld id="{ABE1EF58-0341-4939-9227-899A80B03586}" type="slidenum">
              <a:rPr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2905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1EF58-0341-4939-9227-899A80B03586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1EF58-0341-4939-9227-899A80B03586}" type="slidenum">
              <a:rPr lang="pt-BR" smtClean="0"/>
              <a:pPr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1EF58-0341-4939-9227-899A80B03586}" type="slidenum">
              <a:rPr lang="pt-BR" smtClean="0"/>
              <a:pPr/>
              <a:t>3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latinLnBrk="0">
              <a:spcBef>
                <a:spcPct val="0"/>
              </a:spcBef>
              <a:buNone/>
              <a:defRPr lang="pt-BR" sz="60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524000" y="3200400"/>
            <a:ext cx="6858000" cy="1752600"/>
          </a:xfrm>
        </p:spPr>
        <p:txBody>
          <a:bodyPr/>
          <a:lstStyle>
            <a:lvl1pPr marL="0" marR="45720" indent="0" algn="r" latinLnBrk="0">
              <a:buNone/>
              <a:defRPr lang="pt-BR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/>
              <a:pPr/>
              <a:t>11/9/2006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pt-BR" sz="2800">
                <a:solidFill>
                  <a:schemeClr val="tx2"/>
                </a:solidFill>
              </a:rPr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/>
              <a:pPr/>
              <a:t>11/9/2006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pt-BR" sz="2800">
                <a:solidFill>
                  <a:schemeClr val="tx2"/>
                </a:solidFill>
              </a:rPr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/>
              <a:pPr/>
              <a:t>11/9/2006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pt-BR" sz="2800">
                <a:solidFill>
                  <a:schemeClr val="tx2"/>
                </a:solidFill>
              </a:rPr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3440A-D04E-4FB0-ACBB-D1FD42651063}" type="datetime1">
              <a:rPr/>
              <a:pPr/>
              <a:t>11/9/2006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C7EF4D-DD50-400C-9F04-EB20CB99416E}" type="slidenum">
              <a:rPr lang="pt-BR" sz="2800">
                <a:solidFill>
                  <a:schemeClr val="tx2"/>
                </a:solidFill>
              </a:rPr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e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 latinLnBrk="0">
              <a:spcBef>
                <a:spcPct val="0"/>
              </a:spcBef>
              <a:buNone/>
              <a:defRPr lang="pt-BR" sz="6000" b="1" cap="none" baseline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pt-BR" sz="6000" b="1" smtClean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alibri"/>
                <a:ea typeface="+mj-ea"/>
                <a:cs typeface="+mj-cs"/>
              </a:rPr>
              <a:t>Clique para editar o estilo do título mestre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676528"/>
            <a:ext cx="7772400" cy="1509712"/>
          </a:xfrm>
        </p:spPr>
        <p:txBody>
          <a:bodyPr anchor="t"/>
          <a:lstStyle>
            <a:lvl1pPr marL="329184" latinLnBrk="0">
              <a:buNone/>
              <a:defRPr lang="pt-BR" sz="2200">
                <a:solidFill>
                  <a:schemeClr val="tx1"/>
                </a:solidFill>
              </a:defRPr>
            </a:lvl1pPr>
            <a:lvl2pPr>
              <a:buNone/>
              <a:defRPr lang="pt-BR"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lang="pt-BR"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lang="pt-BR"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FADA7-12A5-4168-87FD-0A7BA931419B}" type="datetime1">
              <a:rPr/>
              <a:pPr/>
              <a:t>11/9/2006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 latinLnBrk="0">
              <a:defRPr lang="pt-BR" sz="2600"/>
            </a:lvl1pPr>
            <a:lvl2pPr>
              <a:defRPr lang="pt-BR" sz="2400"/>
            </a:lvl2pPr>
            <a:lvl3pPr>
              <a:defRPr lang="pt-BR" sz="2000"/>
            </a:lvl3pPr>
            <a:lvl4pPr>
              <a:defRPr lang="pt-BR" sz="1800"/>
            </a:lvl4pPr>
            <a:lvl5pPr>
              <a:defRPr lang="pt-BR"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 latinLnBrk="0">
              <a:defRPr lang="pt-BR" sz="2600"/>
            </a:lvl1pPr>
            <a:lvl2pPr>
              <a:defRPr lang="pt-BR" sz="2400"/>
            </a:lvl2pPr>
            <a:lvl3pPr>
              <a:defRPr lang="pt-BR" sz="2000"/>
            </a:lvl3pPr>
            <a:lvl4pPr>
              <a:defRPr lang="pt-BR" sz="1800"/>
            </a:lvl4pPr>
            <a:lvl5pPr>
              <a:defRPr lang="pt-BR"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C5A2C-8CF9-418C-929E-59F23F70E5F3}" type="datetime1">
              <a:rPr/>
              <a:pPr/>
              <a:t>11/9/2006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 latinLnBrk="0">
              <a:defRPr lang="pt-BR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 latinLnBrk="0">
              <a:buNone/>
              <a:defRPr lang="pt-BR"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lang="pt-BR" sz="2000" b="1"/>
            </a:lvl2pPr>
            <a:lvl3pPr>
              <a:buNone/>
              <a:defRPr lang="pt-BR" sz="1800" b="1"/>
            </a:lvl3pPr>
            <a:lvl4pPr>
              <a:buNone/>
              <a:defRPr lang="pt-BR" sz="1600" b="1"/>
            </a:lvl4pPr>
            <a:lvl5pPr>
              <a:buNone/>
              <a:defRPr lang="pt-BR"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8" y="1859763"/>
            <a:ext cx="4041775" cy="654843"/>
          </a:xfrm>
        </p:spPr>
        <p:txBody>
          <a:bodyPr lIns="45720" tIns="0" rIns="45720" bIns="0" anchor="ctr"/>
          <a:lstStyle>
            <a:lvl1pPr marL="0" indent="0" latinLnBrk="0">
              <a:buNone/>
              <a:defRPr lang="pt-BR"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lang="pt-BR" sz="2000" b="1"/>
            </a:lvl2pPr>
            <a:lvl3pPr>
              <a:buNone/>
              <a:defRPr lang="pt-BR" sz="1800" b="1"/>
            </a:lvl3pPr>
            <a:lvl4pPr>
              <a:buNone/>
              <a:defRPr lang="pt-BR" sz="1600" b="1"/>
            </a:lvl4pPr>
            <a:lvl5pPr>
              <a:buNone/>
              <a:defRPr lang="pt-BR" sz="1600" b="1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 latinLnBrk="0">
              <a:defRPr lang="pt-BR" sz="2200"/>
            </a:lvl1pPr>
            <a:lvl2pPr>
              <a:defRPr lang="pt-BR" sz="2000"/>
            </a:lvl2pPr>
            <a:lvl3pPr>
              <a:defRPr lang="pt-BR" sz="1800"/>
            </a:lvl3pPr>
            <a:lvl4pPr>
              <a:defRPr lang="pt-BR" sz="1600"/>
            </a:lvl4pPr>
            <a:lvl5pPr>
              <a:defRPr lang="pt-BR"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514600"/>
            <a:ext cx="4041775" cy="3845720"/>
          </a:xfrm>
        </p:spPr>
        <p:txBody>
          <a:bodyPr tIns="0"/>
          <a:lstStyle>
            <a:lvl1pPr latinLnBrk="0">
              <a:defRPr lang="pt-BR" sz="2200"/>
            </a:lvl1pPr>
            <a:lvl2pPr>
              <a:defRPr lang="pt-BR" sz="2000"/>
            </a:lvl2pPr>
            <a:lvl3pPr>
              <a:defRPr lang="pt-BR" sz="1800"/>
            </a:lvl3pPr>
            <a:lvl4pPr>
              <a:defRPr lang="pt-BR" sz="1600"/>
            </a:lvl4pPr>
            <a:lvl5pPr>
              <a:defRPr lang="pt-BR" sz="16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69BAF-DF50-49A9-A24B-E772F34D4EE8}" type="datetime1">
              <a:rPr/>
              <a:pPr/>
              <a:t>11/9/2006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latinLnBrk="0">
              <a:spcBef>
                <a:spcPct val="0"/>
              </a:spcBef>
              <a:buNone/>
              <a:defRPr lang="pt-BR"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29F9C-0FE7-4725-BBF1-3A439DEFF6B8}" type="datetime1">
              <a:rPr/>
              <a:pPr/>
              <a:t>11/9/2006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92ABE-290F-4556-9BE6-EA283C4356C3}" type="datetime1">
              <a:rPr/>
              <a:pPr/>
              <a:t>11/9/2006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 latinLnBrk="0">
              <a:spcBef>
                <a:spcPct val="0"/>
              </a:spcBef>
              <a:buNone/>
              <a:defRPr lang="pt-BR"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 latinLnBrk="0">
              <a:buNone/>
              <a:defRPr lang="pt-BR" sz="1400"/>
            </a:lvl1pPr>
            <a:lvl2pPr indent="0" algn="l">
              <a:buNone/>
              <a:defRPr lang="pt-BR" sz="1200"/>
            </a:lvl2pPr>
            <a:lvl3pPr indent="0" algn="l">
              <a:buNone/>
              <a:defRPr lang="pt-BR" sz="1000"/>
            </a:lvl3pPr>
            <a:lvl4pPr indent="0" algn="l">
              <a:buNone/>
              <a:defRPr lang="pt-BR" sz="900"/>
            </a:lvl4pPr>
            <a:lvl5pPr indent="0" algn="l">
              <a:buNone/>
              <a:defRPr lang="pt-BR"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1" y="1676400"/>
            <a:ext cx="5111750" cy="4572000"/>
          </a:xfrm>
        </p:spPr>
        <p:txBody>
          <a:bodyPr tIns="0"/>
          <a:lstStyle>
            <a:lvl1pPr latinLnBrk="0">
              <a:defRPr lang="pt-BR" sz="2800"/>
            </a:lvl1pPr>
            <a:lvl2pPr>
              <a:defRPr lang="pt-BR" sz="2600"/>
            </a:lvl2pPr>
            <a:lvl3pPr>
              <a:defRPr lang="pt-BR" sz="2400"/>
            </a:lvl3pPr>
            <a:lvl4pPr>
              <a:defRPr lang="pt-BR" sz="2000"/>
            </a:lvl4pPr>
            <a:lvl5pPr>
              <a:defRPr lang="pt-BR" sz="18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37221-B4EC-499E-8F13-52A4FCD99E36}" type="datetime1">
              <a:rPr/>
              <a:pPr/>
              <a:t>11/9/2006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442B7-F7A6-44F5-A940-BF91B5A1AE3C}" type="slidenum">
              <a:rPr lang="pt-BR">
                <a:solidFill>
                  <a:srgbClr val="FFFFFF"/>
                </a:solidFill>
              </a:rPr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9"/>
            <a:ext cx="2212848" cy="1582621"/>
          </a:xfrm>
        </p:spPr>
        <p:txBody>
          <a:bodyPr vert="horz" lIns="45720" tIns="45720" rIns="45720" bIns="45720" anchor="b"/>
          <a:lstStyle>
            <a:lvl1pPr algn="l" latinLnBrk="0">
              <a:buNone/>
              <a:defRPr lang="pt-BR" sz="2000" b="1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 latinLnBrk="0">
              <a:spcBef>
                <a:spcPts val="250"/>
              </a:spcBef>
              <a:buFontTx/>
              <a:buNone/>
              <a:defRPr lang="pt-BR" sz="1300"/>
            </a:lvl1pPr>
            <a:lvl2pPr>
              <a:defRPr lang="pt-BR" sz="1200"/>
            </a:lvl2pPr>
            <a:lvl3pPr>
              <a:defRPr lang="pt-BR" sz="1000"/>
            </a:lvl3pPr>
            <a:lvl4pPr>
              <a:defRPr lang="pt-BR" sz="900"/>
            </a:lvl4pPr>
            <a:lvl5pPr>
              <a:defRPr lang="pt-BR" sz="900"/>
            </a:lvl5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F042D-FBEA-40C8-ACF1-388DE857BC66}" type="datetime1">
              <a:rPr/>
              <a:pPr/>
              <a:t>11/9/2006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6"/>
            <a:ext cx="609600" cy="365125"/>
          </a:xfrm>
        </p:spPr>
        <p:txBody>
          <a:bodyPr/>
          <a:lstStyle/>
          <a:p>
            <a:fld id="{A86442B7-F7A6-44F5-A940-BF91B5A1AE3C}" type="slidenum">
              <a:rPr lang="pt-BR">
                <a:solidFill>
                  <a:srgbClr val="FFFFFF"/>
                </a:solidFill>
              </a:rPr>
              <a:pPr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 latinLnBrk="0">
              <a:buNone/>
              <a:defRPr lang="pt-BR" sz="3200"/>
            </a:lvl1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/>
            <a:endParaRPr lang="pt-BR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31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/>
            <a:endParaRPr lang="pt-BR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/>
            <a:endParaRPr lang="pt-BR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/>
            <a:endParaRPr lang="pt-BR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ctr" anchorCtr="0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  <a:p>
            <a:pPr lvl="5"/>
            <a:r>
              <a:rPr lang="pt-BR"/>
              <a:t>Sexto nível</a:t>
            </a:r>
          </a:p>
          <a:p>
            <a:pPr lvl="6"/>
            <a:r>
              <a:rPr lang="pt-BR"/>
              <a:t>Sétimo nível</a:t>
            </a:r>
          </a:p>
          <a:p>
            <a:pPr lvl="7"/>
            <a:r>
              <a:rPr lang="pt-BR"/>
              <a:t>Oitavo nível</a:t>
            </a:r>
          </a:p>
          <a:p>
            <a:pPr lvl="8"/>
            <a:r>
              <a:rPr lang="pt-BR"/>
              <a:t>Nono nível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6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latinLnBrk="0">
              <a:defRPr lang="pt-BR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33440A-D04E-4FB0-ACBB-D1FD42651063}" type="datetime1">
              <a:rPr/>
              <a:pPr/>
              <a:t>11/9/2006</a:t>
            </a:fld>
            <a:endParaRPr lang="pt-BR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6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latinLnBrk="0">
              <a:defRPr lang="pt-BR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/>
            <a:endParaRPr lang="pt-BR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6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latinLnBrk="0">
              <a:defRPr lang="pt-BR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C7EF4D-DD50-400C-9F04-EB20CB99416E}" type="slidenum">
              <a:rPr lang="pt-BR" sz="2800">
                <a:solidFill>
                  <a:schemeClr val="tx2"/>
                </a:solidFill>
              </a:rPr>
              <a:pPr/>
              <a:t>‹nº›</a:t>
            </a:fld>
            <a:endParaRPr lang="pt-BR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oup 9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hap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pt-BR"/>
            </a:p>
          </p:txBody>
        </p:sp>
        <p:sp>
          <p:nvSpPr>
            <p:cNvPr id="13" name="Shap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pt-BR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lang="pt-BR" sz="4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lang="pt-BR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lang="pt-BR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lang="pt-BR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lang="pt-B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lang="pt-BR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lang="pt-B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lang="pt-BR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lang="pt-BR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3" name="Conector de seta reta 122"/>
          <p:cNvCxnSpPr>
            <a:stCxn id="133" idx="2"/>
            <a:endCxn id="125" idx="0"/>
          </p:cNvCxnSpPr>
          <p:nvPr/>
        </p:nvCxnSpPr>
        <p:spPr>
          <a:xfrm>
            <a:off x="6696080" y="5661116"/>
            <a:ext cx="0" cy="471385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ector de seta reta 99"/>
          <p:cNvCxnSpPr>
            <a:stCxn id="137" idx="2"/>
            <a:endCxn id="133" idx="0"/>
          </p:cNvCxnSpPr>
          <p:nvPr/>
        </p:nvCxnSpPr>
        <p:spPr>
          <a:xfrm>
            <a:off x="6696080" y="3955948"/>
            <a:ext cx="0" cy="517168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ector de seta reta 98"/>
          <p:cNvCxnSpPr>
            <a:stCxn id="141" idx="2"/>
            <a:endCxn id="137" idx="0"/>
          </p:cNvCxnSpPr>
          <p:nvPr/>
        </p:nvCxnSpPr>
        <p:spPr>
          <a:xfrm>
            <a:off x="6689394" y="2307323"/>
            <a:ext cx="6686" cy="615723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ector de seta reta 80"/>
          <p:cNvCxnSpPr>
            <a:stCxn id="139" idx="2"/>
            <a:endCxn id="135" idx="0"/>
          </p:cNvCxnSpPr>
          <p:nvPr/>
        </p:nvCxnSpPr>
        <p:spPr>
          <a:xfrm>
            <a:off x="1660081" y="3959729"/>
            <a:ext cx="0" cy="512843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ector de seta reta 78"/>
          <p:cNvCxnSpPr>
            <a:stCxn id="143" idx="2"/>
            <a:endCxn id="139" idx="0"/>
          </p:cNvCxnSpPr>
          <p:nvPr/>
        </p:nvCxnSpPr>
        <p:spPr>
          <a:xfrm>
            <a:off x="1660081" y="2303541"/>
            <a:ext cx="0" cy="623286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ixaDeTexto 30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 rtlCol="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Jokerman" pitchFamily="82" charset="0"/>
              </a:rPr>
              <a:t>Provedores</a:t>
            </a:r>
            <a:r>
              <a:rPr lang="pt-BR" sz="6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orte" pitchFamily="66" charset="0"/>
              </a:rPr>
              <a:t> </a:t>
            </a:r>
            <a:r>
              <a:rPr lang="pt-BR" sz="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avie" pitchFamily="82" charset="0"/>
              </a:rPr>
              <a:t>Comunitários</a:t>
            </a:r>
            <a:endParaRPr lang="pt-BR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avie" pitchFamily="82" charset="0"/>
            </a:endParaRPr>
          </a:p>
        </p:txBody>
      </p:sp>
      <p:grpSp>
        <p:nvGrpSpPr>
          <p:cNvPr id="155" name="Grupo 154"/>
          <p:cNvGrpSpPr/>
          <p:nvPr/>
        </p:nvGrpSpPr>
        <p:grpSpPr>
          <a:xfrm>
            <a:off x="3022761" y="1736812"/>
            <a:ext cx="2232248" cy="3240360"/>
            <a:chOff x="3022761" y="1736812"/>
            <a:chExt cx="2232248" cy="32403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102" name="Conector de seta reta 101"/>
            <p:cNvCxnSpPr/>
            <p:nvPr/>
          </p:nvCxnSpPr>
          <p:spPr>
            <a:xfrm rot="5400000">
              <a:off x="2428695" y="2870938"/>
              <a:ext cx="3240360" cy="972108"/>
            </a:xfrm>
            <a:prstGeom prst="bentConnector3">
              <a:avLst>
                <a:gd name="adj1" fmla="val 50000"/>
              </a:avLst>
            </a:prstGeom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ector de seta reta 108"/>
            <p:cNvCxnSpPr/>
            <p:nvPr/>
          </p:nvCxnSpPr>
          <p:spPr>
            <a:xfrm flipH="1" flipV="1">
              <a:off x="3022761" y="4977172"/>
              <a:ext cx="540060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ector de seta reta 112"/>
            <p:cNvCxnSpPr/>
            <p:nvPr/>
          </p:nvCxnSpPr>
          <p:spPr>
            <a:xfrm flipV="1">
              <a:off x="4534929" y="1756772"/>
              <a:ext cx="720080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Fluxograma: Conector 124"/>
          <p:cNvSpPr/>
          <p:nvPr/>
        </p:nvSpPr>
        <p:spPr>
          <a:xfrm>
            <a:off x="6372044" y="6132501"/>
            <a:ext cx="648072" cy="648072"/>
          </a:xfrm>
          <a:prstGeom prst="flowChartConnector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pt-B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126" name="Grupo 125"/>
          <p:cNvGrpSpPr/>
          <p:nvPr/>
        </p:nvGrpSpPr>
        <p:grpSpPr>
          <a:xfrm>
            <a:off x="263877" y="1270639"/>
            <a:ext cx="2792408" cy="1032902"/>
            <a:chOff x="251477" y="1268747"/>
            <a:chExt cx="2792408" cy="10329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42" name="Retângulo 141"/>
            <p:cNvSpPr/>
            <p:nvPr/>
          </p:nvSpPr>
          <p:spPr>
            <a:xfrm>
              <a:off x="251477" y="1268747"/>
              <a:ext cx="2792408" cy="103290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tângulo 142"/>
            <p:cNvSpPr/>
            <p:nvPr/>
          </p:nvSpPr>
          <p:spPr>
            <a:xfrm>
              <a:off x="251477" y="1268747"/>
              <a:ext cx="2792408" cy="103290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Identificar Comunidades</a:t>
              </a:r>
              <a:endParaRPr lang="pt-BR" sz="2400" kern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27" name="Grupo 126"/>
          <p:cNvGrpSpPr/>
          <p:nvPr/>
        </p:nvGrpSpPr>
        <p:grpSpPr>
          <a:xfrm>
            <a:off x="5293190" y="1274421"/>
            <a:ext cx="2792408" cy="1032902"/>
            <a:chOff x="5280790" y="1272529"/>
            <a:chExt cx="2792408" cy="10329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40" name="Retângulo 139"/>
            <p:cNvSpPr/>
            <p:nvPr/>
          </p:nvSpPr>
          <p:spPr>
            <a:xfrm>
              <a:off x="5280790" y="1272529"/>
              <a:ext cx="2792408" cy="103290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1" name="Retângulo 140"/>
            <p:cNvSpPr/>
            <p:nvPr/>
          </p:nvSpPr>
          <p:spPr>
            <a:xfrm>
              <a:off x="5280790" y="1272529"/>
              <a:ext cx="2792408" cy="103290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Audiências Comunitárias</a:t>
              </a:r>
              <a:endParaRPr lang="pt-B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28" name="Grupo 127"/>
          <p:cNvGrpSpPr/>
          <p:nvPr/>
        </p:nvGrpSpPr>
        <p:grpSpPr>
          <a:xfrm>
            <a:off x="263877" y="2926827"/>
            <a:ext cx="2792408" cy="1032902"/>
            <a:chOff x="251477" y="2924935"/>
            <a:chExt cx="2792408" cy="10329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38" name="Retângulo 137"/>
            <p:cNvSpPr/>
            <p:nvPr/>
          </p:nvSpPr>
          <p:spPr>
            <a:xfrm>
              <a:off x="251477" y="2924935"/>
              <a:ext cx="2792408" cy="103290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9" name="Retângulo 138"/>
            <p:cNvSpPr/>
            <p:nvPr/>
          </p:nvSpPr>
          <p:spPr>
            <a:xfrm>
              <a:off x="251477" y="2924935"/>
              <a:ext cx="2792408" cy="103290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Mobilizar Lideranças</a:t>
              </a:r>
            </a:p>
          </p:txBody>
        </p:sp>
      </p:grpSp>
      <p:grpSp>
        <p:nvGrpSpPr>
          <p:cNvPr id="129" name="Grupo 128"/>
          <p:cNvGrpSpPr/>
          <p:nvPr/>
        </p:nvGrpSpPr>
        <p:grpSpPr>
          <a:xfrm>
            <a:off x="5299876" y="2923046"/>
            <a:ext cx="2792408" cy="1032902"/>
            <a:chOff x="5280790" y="2921154"/>
            <a:chExt cx="2792408" cy="10329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36" name="Retângulo 135"/>
            <p:cNvSpPr/>
            <p:nvPr/>
          </p:nvSpPr>
          <p:spPr>
            <a:xfrm>
              <a:off x="5280790" y="2921154"/>
              <a:ext cx="2792408" cy="103290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7" name="Retângulo 136"/>
            <p:cNvSpPr/>
            <p:nvPr/>
          </p:nvSpPr>
          <p:spPr>
            <a:xfrm>
              <a:off x="5280790" y="2921154"/>
              <a:ext cx="2792408" cy="103290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kern="12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Escolher Entidade Gestora</a:t>
              </a:r>
              <a:endParaRPr lang="pt-BR" sz="2400" kern="12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30" name="Grupo 129"/>
          <p:cNvGrpSpPr/>
          <p:nvPr/>
        </p:nvGrpSpPr>
        <p:grpSpPr>
          <a:xfrm>
            <a:off x="263877" y="4472572"/>
            <a:ext cx="2792408" cy="1116668"/>
            <a:chOff x="251477" y="4470681"/>
            <a:chExt cx="2792408" cy="10329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134" name="Retângulo 133"/>
            <p:cNvSpPr/>
            <p:nvPr/>
          </p:nvSpPr>
          <p:spPr>
            <a:xfrm>
              <a:off x="251477" y="4470681"/>
              <a:ext cx="2792408" cy="1032902"/>
            </a:xfrm>
            <a:prstGeom prst="flowChartDocumen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5" name="Retângulo 134"/>
            <p:cNvSpPr/>
            <p:nvPr/>
          </p:nvSpPr>
          <p:spPr>
            <a:xfrm>
              <a:off x="251477" y="4470681"/>
              <a:ext cx="2792408" cy="1032902"/>
            </a:xfrm>
            <a:prstGeom prst="flowChartDocumen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Criar Proposta de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Implantação</a:t>
              </a:r>
            </a:p>
          </p:txBody>
        </p:sp>
      </p:grpSp>
      <p:sp>
        <p:nvSpPr>
          <p:cNvPr id="133" name="Fluxograma: Decisão 14"/>
          <p:cNvSpPr/>
          <p:nvPr/>
        </p:nvSpPr>
        <p:spPr>
          <a:xfrm>
            <a:off x="5292080" y="4473116"/>
            <a:ext cx="2808000" cy="1188000"/>
          </a:xfrm>
          <a:prstGeom prst="flowChartDecision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0668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400" kern="1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Captar Recursos</a:t>
            </a:r>
          </a:p>
        </p:txBody>
      </p:sp>
      <p:sp>
        <p:nvSpPr>
          <p:cNvPr id="156" name="CaixaDeTexto 155"/>
          <p:cNvSpPr txBox="1"/>
          <p:nvPr/>
        </p:nvSpPr>
        <p:spPr>
          <a:xfrm>
            <a:off x="6751741" y="5640980"/>
            <a:ext cx="556563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SIM</a:t>
            </a:r>
            <a:endParaRPr lang="pt-BR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3" name="Grupo 42"/>
          <p:cNvGrpSpPr/>
          <p:nvPr/>
        </p:nvGrpSpPr>
        <p:grpSpPr>
          <a:xfrm>
            <a:off x="3311860" y="5624700"/>
            <a:ext cx="2196244" cy="1188676"/>
            <a:chOff x="251477" y="4470681"/>
            <a:chExt cx="2792408" cy="10329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44" name="Retângulo 133"/>
            <p:cNvSpPr/>
            <p:nvPr/>
          </p:nvSpPr>
          <p:spPr>
            <a:xfrm>
              <a:off x="251477" y="4470681"/>
              <a:ext cx="2792408" cy="1032902"/>
            </a:xfrm>
            <a:prstGeom prst="flowChartDocumen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tângulo 134"/>
            <p:cNvSpPr/>
            <p:nvPr/>
          </p:nvSpPr>
          <p:spPr>
            <a:xfrm>
              <a:off x="251477" y="4470681"/>
              <a:ext cx="2792408" cy="1032902"/>
            </a:xfrm>
            <a:prstGeom prst="flowChartDocumen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Elaborar Plano de</a:t>
              </a:r>
            </a:p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Captação</a:t>
              </a:r>
            </a:p>
          </p:txBody>
        </p:sp>
      </p:grpSp>
      <p:grpSp>
        <p:nvGrpSpPr>
          <p:cNvPr id="55" name="Grupo 54"/>
          <p:cNvGrpSpPr/>
          <p:nvPr/>
        </p:nvGrpSpPr>
        <p:grpSpPr>
          <a:xfrm>
            <a:off x="4391980" y="5067116"/>
            <a:ext cx="900100" cy="557584"/>
            <a:chOff x="4391980" y="5067116"/>
            <a:chExt cx="900100" cy="55758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47" name="Conector reto 46"/>
            <p:cNvCxnSpPr>
              <a:stCxn id="133" idx="1"/>
            </p:cNvCxnSpPr>
            <p:nvPr/>
          </p:nvCxnSpPr>
          <p:spPr>
            <a:xfrm flipH="1">
              <a:off x="4391980" y="5067116"/>
              <a:ext cx="900100" cy="17373"/>
            </a:xfrm>
            <a:prstGeom prst="line">
              <a:avLst/>
            </a:prstGeom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de seta reta 50"/>
            <p:cNvCxnSpPr>
              <a:endCxn id="45" idx="0"/>
            </p:cNvCxnSpPr>
            <p:nvPr/>
          </p:nvCxnSpPr>
          <p:spPr>
            <a:xfrm>
              <a:off x="4391980" y="5085184"/>
              <a:ext cx="18002" cy="539516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CaixaDeTexto 55"/>
          <p:cNvSpPr txBox="1"/>
          <p:nvPr/>
        </p:nvSpPr>
        <p:spPr>
          <a:xfrm>
            <a:off x="4572000" y="4725144"/>
            <a:ext cx="696024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NÃO</a:t>
            </a:r>
            <a:endParaRPr lang="pt-BR" sz="2000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6930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6000"/>
                            </p:stCondLst>
                            <p:childTnLst>
                              <p:par>
                                <p:cTn id="5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7000"/>
                            </p:stCondLst>
                            <p:childTnLst>
                              <p:par>
                                <p:cTn id="6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9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1500"/>
                            </p:stCondLst>
                            <p:childTnLst>
                              <p:par>
                                <p:cTn id="7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2500"/>
                            </p:stCondLst>
                            <p:childTnLst>
                              <p:par>
                                <p:cTn id="8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8"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3500"/>
                            </p:stCondLst>
                            <p:childTnLst>
                              <p:par>
                                <p:cTn id="90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1"/>
      <p:bldP spid="125" grpId="0" animBg="1"/>
      <p:bldP spid="133" grpId="0" animBg="1"/>
      <p:bldP spid="156" grpId="0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Conector de seta reta 69"/>
          <p:cNvCxnSpPr>
            <a:stCxn id="48" idx="2"/>
            <a:endCxn id="71" idx="0"/>
          </p:cNvCxnSpPr>
          <p:nvPr/>
        </p:nvCxnSpPr>
        <p:spPr>
          <a:xfrm>
            <a:off x="6724288" y="5517232"/>
            <a:ext cx="0" cy="615269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de seta reta 64"/>
          <p:cNvCxnSpPr>
            <a:endCxn id="48" idx="0"/>
          </p:cNvCxnSpPr>
          <p:nvPr/>
        </p:nvCxnSpPr>
        <p:spPr>
          <a:xfrm>
            <a:off x="6724288" y="2336065"/>
            <a:ext cx="0" cy="2148265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de seta reta 63"/>
          <p:cNvCxnSpPr/>
          <p:nvPr/>
        </p:nvCxnSpPr>
        <p:spPr>
          <a:xfrm>
            <a:off x="1643319" y="3717032"/>
            <a:ext cx="0" cy="744185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de seta reta 61"/>
          <p:cNvCxnSpPr>
            <a:endCxn id="51" idx="0"/>
          </p:cNvCxnSpPr>
          <p:nvPr/>
        </p:nvCxnSpPr>
        <p:spPr>
          <a:xfrm>
            <a:off x="1638914" y="1952836"/>
            <a:ext cx="0" cy="744185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upo 24"/>
          <p:cNvGrpSpPr/>
          <p:nvPr/>
        </p:nvGrpSpPr>
        <p:grpSpPr>
          <a:xfrm>
            <a:off x="231420" y="4484330"/>
            <a:ext cx="2792408" cy="1032902"/>
            <a:chOff x="251477" y="1268747"/>
            <a:chExt cx="2792408" cy="10329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6" name="Retângulo 25"/>
            <p:cNvSpPr/>
            <p:nvPr/>
          </p:nvSpPr>
          <p:spPr>
            <a:xfrm>
              <a:off x="251477" y="1268747"/>
              <a:ext cx="2792408" cy="103290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tângulo 26"/>
            <p:cNvSpPr/>
            <p:nvPr/>
          </p:nvSpPr>
          <p:spPr>
            <a:xfrm>
              <a:off x="251477" y="1268747"/>
              <a:ext cx="2792408" cy="103290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33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Criar Provedor Comunitário</a:t>
              </a:r>
            </a:p>
          </p:txBody>
        </p:sp>
      </p:grpSp>
      <p:grpSp>
        <p:nvGrpSpPr>
          <p:cNvPr id="28" name="Grupo 27"/>
          <p:cNvGrpSpPr/>
          <p:nvPr/>
        </p:nvGrpSpPr>
        <p:grpSpPr>
          <a:xfrm>
            <a:off x="5328084" y="1294541"/>
            <a:ext cx="2792408" cy="1032902"/>
            <a:chOff x="251477" y="1268747"/>
            <a:chExt cx="2792408" cy="10329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9" name="Retângulo 28"/>
            <p:cNvSpPr/>
            <p:nvPr/>
          </p:nvSpPr>
          <p:spPr>
            <a:xfrm>
              <a:off x="251477" y="1268747"/>
              <a:ext cx="2792408" cy="103290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tângulo 29"/>
            <p:cNvSpPr/>
            <p:nvPr/>
          </p:nvSpPr>
          <p:spPr>
            <a:xfrm>
              <a:off x="251477" y="1268747"/>
              <a:ext cx="2792408" cy="1032902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lvl="0" algn="ctr" defTabSz="1333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4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Capacitação de Técnico </a:t>
              </a:r>
              <a:r>
                <a:rPr lang="pt-BR" sz="2400" dirty="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Comunitário</a:t>
              </a:r>
              <a:endParaRPr lang="pt-BR" sz="24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48" name="Retângulo 47"/>
          <p:cNvSpPr/>
          <p:nvPr/>
        </p:nvSpPr>
        <p:spPr>
          <a:xfrm>
            <a:off x="5328084" y="4484330"/>
            <a:ext cx="2792408" cy="103290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33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Associar usuários</a:t>
            </a:r>
            <a:endParaRPr lang="pt-BR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1" name="Retângulo 50"/>
          <p:cNvSpPr/>
          <p:nvPr/>
        </p:nvSpPr>
        <p:spPr>
          <a:xfrm>
            <a:off x="242710" y="2697021"/>
            <a:ext cx="2792408" cy="1032902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33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Criar Fundo Comunitário</a:t>
            </a:r>
            <a:endParaRPr lang="pt-BR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7" name="Fluxograma: Conector 56"/>
          <p:cNvSpPr/>
          <p:nvPr/>
        </p:nvSpPr>
        <p:spPr>
          <a:xfrm>
            <a:off x="1314878" y="1294541"/>
            <a:ext cx="648072" cy="648072"/>
          </a:xfrm>
          <a:prstGeom prst="flowChartConnector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pt-B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pSp>
        <p:nvGrpSpPr>
          <p:cNvPr id="76" name="Grupo 75"/>
          <p:cNvGrpSpPr/>
          <p:nvPr/>
        </p:nvGrpSpPr>
        <p:grpSpPr>
          <a:xfrm>
            <a:off x="3022761" y="1736812"/>
            <a:ext cx="2232248" cy="3240360"/>
            <a:chOff x="3022761" y="1736812"/>
            <a:chExt cx="2232248" cy="32403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59" name="Conector de seta reta 101"/>
            <p:cNvCxnSpPr/>
            <p:nvPr/>
          </p:nvCxnSpPr>
          <p:spPr>
            <a:xfrm rot="5400000">
              <a:off x="2428695" y="2870938"/>
              <a:ext cx="3240360" cy="972108"/>
            </a:xfrm>
            <a:prstGeom prst="bentConnector3">
              <a:avLst>
                <a:gd name="adj1" fmla="val 50000"/>
              </a:avLst>
            </a:prstGeom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de seta reta 59"/>
            <p:cNvCxnSpPr/>
            <p:nvPr/>
          </p:nvCxnSpPr>
          <p:spPr>
            <a:xfrm flipH="1" flipV="1">
              <a:off x="3022761" y="4977172"/>
              <a:ext cx="540060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de seta reta 60"/>
            <p:cNvCxnSpPr/>
            <p:nvPr/>
          </p:nvCxnSpPr>
          <p:spPr>
            <a:xfrm flipV="1">
              <a:off x="4534929" y="1756772"/>
              <a:ext cx="720080" cy="0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Fluxograma: Conector 70"/>
          <p:cNvSpPr/>
          <p:nvPr/>
        </p:nvSpPr>
        <p:spPr>
          <a:xfrm>
            <a:off x="6400252" y="6132501"/>
            <a:ext cx="648072" cy="648072"/>
          </a:xfrm>
          <a:prstGeom prst="flowChartConnector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endParaRPr lang="pt-B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 rtlCol="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Jokerman" pitchFamily="82" charset="0"/>
              </a:rPr>
              <a:t>Provedores</a:t>
            </a:r>
            <a:r>
              <a:rPr lang="pt-BR" sz="6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orte" pitchFamily="66" charset="0"/>
              </a:rPr>
              <a:t> </a:t>
            </a:r>
            <a:r>
              <a:rPr lang="pt-BR" sz="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avie" pitchFamily="82" charset="0"/>
              </a:rPr>
              <a:t>Comunitários</a:t>
            </a:r>
            <a:endParaRPr lang="pt-BR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avie" pitchFamily="82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6930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1500"/>
                            </p:stCondLst>
                            <p:childTnLst>
                              <p:par>
                                <p:cTn id="4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4500"/>
                            </p:stCondLst>
                            <p:childTnLst>
                              <p:par>
                                <p:cTn id="5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500"/>
                            </p:stCondLst>
                            <p:childTnLst>
                              <p:par>
                                <p:cTn id="61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1" grpId="0" animBg="1"/>
      <p:bldP spid="57" grpId="0" animBg="1"/>
      <p:bldP spid="71" grpId="0" animBg="1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Conector de seta reta 58"/>
          <p:cNvCxnSpPr>
            <a:endCxn id="58" idx="0"/>
          </p:cNvCxnSpPr>
          <p:nvPr/>
        </p:nvCxnSpPr>
        <p:spPr>
          <a:xfrm>
            <a:off x="1651271" y="3735377"/>
            <a:ext cx="6676" cy="1937085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de seta reta 66"/>
          <p:cNvCxnSpPr>
            <a:endCxn id="57" idx="0"/>
          </p:cNvCxnSpPr>
          <p:nvPr/>
        </p:nvCxnSpPr>
        <p:spPr>
          <a:xfrm>
            <a:off x="7722350" y="3718175"/>
            <a:ext cx="0" cy="730151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de seta reta 62"/>
          <p:cNvCxnSpPr>
            <a:endCxn id="48" idx="1"/>
          </p:cNvCxnSpPr>
          <p:nvPr/>
        </p:nvCxnSpPr>
        <p:spPr>
          <a:xfrm flipV="1">
            <a:off x="5946201" y="3207026"/>
            <a:ext cx="606149" cy="2978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de seta reta 64"/>
          <p:cNvCxnSpPr>
            <a:endCxn id="56" idx="0"/>
          </p:cNvCxnSpPr>
          <p:nvPr/>
        </p:nvCxnSpPr>
        <p:spPr>
          <a:xfrm>
            <a:off x="4763843" y="3729389"/>
            <a:ext cx="0" cy="754941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de seta reta 60"/>
          <p:cNvCxnSpPr/>
          <p:nvPr/>
        </p:nvCxnSpPr>
        <p:spPr>
          <a:xfrm flipV="1">
            <a:off x="3023828" y="3204051"/>
            <a:ext cx="570015" cy="5951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de seta reta 28"/>
          <p:cNvCxnSpPr>
            <a:stCxn id="28" idx="4"/>
            <a:endCxn id="26" idx="0"/>
          </p:cNvCxnSpPr>
          <p:nvPr/>
        </p:nvCxnSpPr>
        <p:spPr>
          <a:xfrm>
            <a:off x="1638914" y="1942613"/>
            <a:ext cx="0" cy="747962"/>
          </a:xfrm>
          <a:prstGeom prst="straightConnector1">
            <a:avLst/>
          </a:prstGeom>
          <a:ln w="38100" cap="rnd" cmpd="sng">
            <a:solidFill>
              <a:srgbClr val="0070C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tângulo 25"/>
          <p:cNvSpPr/>
          <p:nvPr/>
        </p:nvSpPr>
        <p:spPr>
          <a:xfrm>
            <a:off x="242710" y="2690575"/>
            <a:ext cx="2792408" cy="103290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33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Eleger COLGIN</a:t>
            </a:r>
          </a:p>
          <a:p>
            <a:pPr lvl="0" algn="ctr" defTabSz="133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(Entidade Gestora)</a:t>
            </a:r>
            <a:endParaRPr lang="pt-BR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8" name="Fluxograma: Conector 27"/>
          <p:cNvSpPr/>
          <p:nvPr/>
        </p:nvSpPr>
        <p:spPr>
          <a:xfrm>
            <a:off x="1314878" y="1294541"/>
            <a:ext cx="648072" cy="648072"/>
          </a:xfrm>
          <a:prstGeom prst="flowChartConnector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endParaRPr lang="pt-BR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0" name="Fluxograma: Processo alternativo 29"/>
          <p:cNvSpPr/>
          <p:nvPr/>
        </p:nvSpPr>
        <p:spPr>
          <a:xfrm>
            <a:off x="3593843" y="2690575"/>
            <a:ext cx="2340000" cy="1032902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33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Criar Comissões</a:t>
            </a:r>
          </a:p>
          <a:p>
            <a:pPr lvl="0" algn="ctr" defTabSz="133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 Desenvolvimento</a:t>
            </a:r>
            <a:endParaRPr lang="pt-BR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8" name="Fluxograma: Processo alternativo 47"/>
          <p:cNvSpPr/>
          <p:nvPr/>
        </p:nvSpPr>
        <p:spPr>
          <a:xfrm>
            <a:off x="6552350" y="2690575"/>
            <a:ext cx="2340000" cy="1032902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33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Criar Centro de Cidadania</a:t>
            </a:r>
            <a:endParaRPr lang="pt-BR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6" name="Retângulo 55"/>
          <p:cNvSpPr/>
          <p:nvPr/>
        </p:nvSpPr>
        <p:spPr>
          <a:xfrm>
            <a:off x="3593843" y="4484330"/>
            <a:ext cx="2340000" cy="103290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33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2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Convidar Usuários e Especialistas</a:t>
            </a:r>
            <a:endParaRPr lang="pt-BR" sz="22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7" name="Retângulo 56"/>
          <p:cNvSpPr/>
          <p:nvPr/>
        </p:nvSpPr>
        <p:spPr>
          <a:xfrm>
            <a:off x="6552350" y="4448326"/>
            <a:ext cx="2340000" cy="103290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33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Criar Comitê Gestor</a:t>
            </a:r>
          </a:p>
        </p:txBody>
      </p:sp>
      <p:sp>
        <p:nvSpPr>
          <p:cNvPr id="58" name="Fluxograma: Terminação 57"/>
          <p:cNvSpPr/>
          <p:nvPr/>
        </p:nvSpPr>
        <p:spPr>
          <a:xfrm>
            <a:off x="261743" y="5672462"/>
            <a:ext cx="2792408" cy="1032902"/>
          </a:xfrm>
          <a:prstGeom prst="flowChartTerminator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ctr" defTabSz="133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400" b="1" dirty="0" smtClean="0">
                <a:solidFill>
                  <a:srgbClr val="00B05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Governança das</a:t>
            </a:r>
          </a:p>
          <a:p>
            <a:pPr lvl="0" algn="ctr" defTabSz="133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400" b="1" dirty="0" smtClean="0">
                <a:solidFill>
                  <a:srgbClr val="00B05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Redes Locais</a:t>
            </a:r>
            <a:endParaRPr lang="pt-BR" sz="2400" b="1" dirty="0">
              <a:solidFill>
                <a:srgbClr val="00B050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0" y="0"/>
            <a:ext cx="9144000" cy="1107996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square" rtlCol="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48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Jokerman" pitchFamily="82" charset="0"/>
              </a:rPr>
              <a:t>Provedores</a:t>
            </a:r>
            <a:r>
              <a:rPr lang="pt-BR" sz="6600" b="1" dirty="0" smtClean="0">
                <a:ln w="11430"/>
                <a:solidFill>
                  <a:srgbClr val="00B05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Forte" pitchFamily="66" charset="0"/>
              </a:rPr>
              <a:t> </a:t>
            </a:r>
            <a:r>
              <a:rPr lang="pt-BR" sz="4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Ravie" pitchFamily="82" charset="0"/>
              </a:rPr>
              <a:t>Comunitários</a:t>
            </a:r>
            <a:endParaRPr lang="pt-BR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Ravie" pitchFamily="82" charset="0"/>
            </a:endParaRPr>
          </a:p>
        </p:txBody>
      </p:sp>
    </p:spTree>
    <p:custDataLst>
      <p:tags r:id="rId1"/>
    </p:custDataLst>
  </p:cSld>
  <p:clrMapOvr>
    <a:masterClrMapping/>
  </p:clrMapOvr>
  <p:transition advClick="0" advTm="6930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5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500"/>
                            </p:stCondLst>
                            <p:childTnLst>
                              <p:par>
                                <p:cTn id="4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500"/>
                            </p:stCondLst>
                            <p:childTnLst>
                              <p:par>
                                <p:cTn id="5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4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500"/>
                            </p:stCondLst>
                            <p:childTnLst>
                              <p:par>
                                <p:cTn id="6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500"/>
                            </p:stCondLst>
                            <p:childTnLst>
                              <p:par>
                                <p:cTn id="7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30" grpId="0" animBg="1"/>
      <p:bldP spid="48" grpId="0" animBg="1"/>
      <p:bldP spid="56" grpId="0" animBg="1"/>
      <p:bldP spid="57" grpId="0" animBg="1"/>
      <p:bldP spid="58" grpId="0" animBg="1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49.2|41.3|112|46.6|24.2|30.7|69.2|111.4|16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49.2|41.3|112|46.6|24.2|30.7|69.2|111.4|16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49.2|41.3|112|46.6|24.2|30.7|69.2|111.4|16.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ierarchyDiagram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100000" t="200000" r="100000" b="4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100000" t="200000" r="100000" b="4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96F2201-1C10-4A92-9096-D555D5B4F09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HierarchyDiagram</Template>
  <TotalTime>0</TotalTime>
  <Words>71</Words>
  <Application>Microsoft Office PowerPoint</Application>
  <PresentationFormat>Apresentação na tela (4:3)</PresentationFormat>
  <Paragraphs>34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HierarchyDiagram</vt:lpstr>
      <vt:lpstr>Slide 1</vt:lpstr>
      <vt:lpstr>Slide 2</vt:lpstr>
      <vt:lpstr>Slide 3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2013-03-01T07:50:03Z</dcterms:created>
  <dcterms:modified xsi:type="dcterms:W3CDTF">2013-03-22T10:57:42Z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TC101743259990</vt:lpwstr>
  </property>
</Properties>
</file>